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1"/>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540" r:id="rId19"/>
    <p:sldId id="496" r:id="rId20"/>
    <p:sldId id="539" r:id="rId21"/>
    <p:sldId id="542" r:id="rId22"/>
    <p:sldId id="543" r:id="rId23"/>
    <p:sldId id="544" r:id="rId24"/>
    <p:sldId id="497" r:id="rId25"/>
    <p:sldId id="498" r:id="rId26"/>
    <p:sldId id="499" r:id="rId27"/>
    <p:sldId id="545" r:id="rId28"/>
    <p:sldId id="546" r:id="rId29"/>
    <p:sldId id="547" r:id="rId30"/>
    <p:sldId id="548" r:id="rId31"/>
    <p:sldId id="549" r:id="rId32"/>
    <p:sldId id="550" r:id="rId33"/>
    <p:sldId id="500" r:id="rId34"/>
    <p:sldId id="551" r:id="rId35"/>
    <p:sldId id="552" r:id="rId36"/>
    <p:sldId id="553" r:id="rId37"/>
    <p:sldId id="503" r:id="rId38"/>
    <p:sldId id="554" r:id="rId39"/>
    <p:sldId id="556" r:id="rId40"/>
    <p:sldId id="557" r:id="rId41"/>
    <p:sldId id="555" r:id="rId42"/>
    <p:sldId id="502" r:id="rId43"/>
    <p:sldId id="558" r:id="rId44"/>
    <p:sldId id="559" r:id="rId45"/>
    <p:sldId id="560" r:id="rId46"/>
    <p:sldId id="561" r:id="rId47"/>
    <p:sldId id="562" r:id="rId48"/>
    <p:sldId id="563" r:id="rId49"/>
    <p:sldId id="564" r:id="rId50"/>
    <p:sldId id="501" r:id="rId51"/>
    <p:sldId id="565" r:id="rId52"/>
    <p:sldId id="566" r:id="rId53"/>
    <p:sldId id="567" r:id="rId54"/>
    <p:sldId id="568" r:id="rId55"/>
    <p:sldId id="569" r:id="rId56"/>
    <p:sldId id="570" r:id="rId57"/>
    <p:sldId id="571" r:id="rId58"/>
    <p:sldId id="504" r:id="rId59"/>
    <p:sldId id="505" r:id="rId60"/>
    <p:sldId id="506" r:id="rId61"/>
    <p:sldId id="507" r:id="rId62"/>
    <p:sldId id="508" r:id="rId63"/>
    <p:sldId id="509" r:id="rId64"/>
    <p:sldId id="510" r:id="rId65"/>
    <p:sldId id="512" r:id="rId66"/>
    <p:sldId id="511" r:id="rId67"/>
    <p:sldId id="513" r:id="rId68"/>
    <p:sldId id="514" r:id="rId69"/>
    <p:sldId id="515" r:id="rId70"/>
    <p:sldId id="516" r:id="rId71"/>
    <p:sldId id="517" r:id="rId72"/>
    <p:sldId id="531" r:id="rId73"/>
    <p:sldId id="532" r:id="rId74"/>
    <p:sldId id="533" r:id="rId75"/>
    <p:sldId id="489" r:id="rId76"/>
    <p:sldId id="267" r:id="rId77"/>
    <p:sldId id="275" r:id="rId78"/>
    <p:sldId id="268" r:id="rId79"/>
    <p:sldId id="279"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540"/>
            <p14:sldId id="496"/>
            <p14:sldId id="539"/>
            <p14:sldId id="542"/>
            <p14:sldId id="543"/>
            <p14:sldId id="544"/>
            <p14:sldId id="497"/>
            <p14:sldId id="498"/>
            <p14:sldId id="499"/>
            <p14:sldId id="545"/>
            <p14:sldId id="546"/>
            <p14:sldId id="547"/>
            <p14:sldId id="548"/>
            <p14:sldId id="549"/>
            <p14:sldId id="550"/>
            <p14:sldId id="500"/>
            <p14:sldId id="551"/>
            <p14:sldId id="552"/>
            <p14:sldId id="553"/>
            <p14:sldId id="503"/>
            <p14:sldId id="554"/>
            <p14:sldId id="556"/>
            <p14:sldId id="557"/>
            <p14:sldId id="555"/>
            <p14:sldId id="502"/>
            <p14:sldId id="558"/>
            <p14:sldId id="559"/>
            <p14:sldId id="560"/>
            <p14:sldId id="561"/>
            <p14:sldId id="562"/>
            <p14:sldId id="563"/>
            <p14:sldId id="564"/>
            <p14:sldId id="501"/>
            <p14:sldId id="565"/>
            <p14:sldId id="566"/>
            <p14:sldId id="567"/>
            <p14:sldId id="568"/>
            <p14:sldId id="569"/>
            <p14:sldId id="570"/>
            <p14:sldId id="571"/>
            <p14:sldId id="504"/>
            <p14:sldId id="505"/>
            <p14:sldId id="506"/>
            <p14:sldId id="507"/>
            <p14:sldId id="508"/>
            <p14:sldId id="509"/>
            <p14:sldId id="510"/>
            <p14:sldId id="512"/>
            <p14:sldId id="511"/>
            <p14:sldId id="513"/>
            <p14:sldId id="514"/>
            <p14:sldId id="515"/>
            <p14:sldId id="516"/>
            <p14:sldId id="517"/>
            <p14:sldId id="531"/>
            <p14:sldId id="532"/>
            <p14:sldId id="533"/>
          </p14:sldIdLst>
        </p14:section>
        <p14:section name="Wrap up" id="{BCD9F38D-60DF-4459-9684-4C9C9939E42E}">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73742" autoAdjust="0"/>
  </p:normalViewPr>
  <p:slideViewPr>
    <p:cSldViewPr snapToGrid="0">
      <p:cViewPr>
        <p:scale>
          <a:sx n="75" d="100"/>
          <a:sy n="75" d="100"/>
        </p:scale>
        <p:origin x="1098" y="18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14.06.2019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Sending a message -&gt; </a:t>
            </a:r>
            <a:r>
              <a:rPr lang="en-CA" sz="1200" b="0" kern="1200" dirty="0" err="1">
                <a:solidFill>
                  <a:schemeClr val="tx1"/>
                </a:solidFill>
                <a:effectLst/>
                <a:latin typeface="+mn-lt"/>
                <a:ea typeface="+mn-ea"/>
                <a:cs typeface="+mn-cs"/>
              </a:rPr>
              <a:t>MessagingEntityNotFoundException</a:t>
            </a:r>
            <a:r>
              <a:rPr lang="en-CA" sz="1200" b="0" kern="1200" dirty="0">
                <a:solidFill>
                  <a:schemeClr val="tx1"/>
                </a:solidFill>
                <a:effectLst/>
                <a:latin typeface="+mn-lt"/>
                <a:ea typeface="+mn-ea"/>
                <a:cs typeface="+mn-cs"/>
              </a:rPr>
              <a:t> -&gt; tooling</a:t>
            </a:r>
            <a:endParaRPr lang="en-CA" b="0" dirty="0"/>
          </a:p>
          <a:p>
            <a:r>
              <a:rPr lang="en-US" dirty="0" err="1"/>
              <a:t>QueuClient.SendAsync</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25</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netstat -</a:t>
            </a:r>
            <a:r>
              <a:rPr lang="en-US" dirty="0" err="1"/>
              <a:t>na</a:t>
            </a:r>
            <a:r>
              <a:rPr lang="en-US" dirty="0"/>
              <a:t> | find "5671“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dirty="0"/>
              <a:t>That’s why scheduling using a client / message sender is a better option.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171450" lvl="0" indent="-171450">
              <a:buFontTx/>
              <a:buChar char="-"/>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72</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a:t>
            </a:r>
            <a:r>
              <a:rPr lang="en-US" sz="1200" b="0" i="0" kern="1200">
                <a:solidFill>
                  <a:schemeClr val="tx1"/>
                </a:solidFill>
                <a:effectLst/>
                <a:latin typeface="+mn-lt"/>
                <a:ea typeface="+mn-ea"/>
                <a:cs typeface="+mn-cs"/>
              </a:rPr>
              <a:t>message ids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14.06.2019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14.06.2019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14.06.2019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14.06.2019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2"/>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2"/>
          <a:stretch>
            <a:fillRect/>
          </a:stretch>
        </p:blipFill>
        <p:spPr>
          <a:xfrm>
            <a:off x="422988" y="1600200"/>
            <a:ext cx="11346025" cy="3657600"/>
          </a:xfrm>
          <a:prstGeom prst="rect">
            <a:avLst/>
          </a:prstGeom>
        </p:spPr>
      </p:pic>
    </p:spTree>
    <p:extLst>
      <p:ext uri="{BB962C8B-B14F-4D97-AF65-F5344CB8AC3E}">
        <p14:creationId xmlns:p14="http://schemas.microsoft.com/office/powerpoint/2010/main" val="735060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E5F02-ED4D-4A06-8BBE-C703E2651221}"/>
              </a:ext>
            </a:extLst>
          </p:cNvPr>
          <p:cNvPicPr>
            <a:picLocks noChangeAspect="1"/>
          </p:cNvPicPr>
          <p:nvPr/>
        </p:nvPicPr>
        <p:blipFill>
          <a:blip r:embed="rId2"/>
          <a:stretch>
            <a:fillRect/>
          </a:stretch>
        </p:blipFill>
        <p:spPr>
          <a:xfrm>
            <a:off x="685440" y="2197100"/>
            <a:ext cx="10821121" cy="2463800"/>
          </a:xfrm>
          <a:prstGeom prst="rect">
            <a:avLst/>
          </a:prstGeom>
        </p:spPr>
      </p:pic>
    </p:spTree>
    <p:extLst>
      <p:ext uri="{BB962C8B-B14F-4D97-AF65-F5344CB8AC3E}">
        <p14:creationId xmlns:p14="http://schemas.microsoft.com/office/powerpoint/2010/main" val="2653132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25F5-B095-4161-A68E-57D2BFC327EA}"/>
              </a:ext>
            </a:extLst>
          </p:cNvPr>
          <p:cNvPicPr>
            <a:picLocks noChangeAspect="1"/>
          </p:cNvPicPr>
          <p:nvPr/>
        </p:nvPicPr>
        <p:blipFill>
          <a:blip r:embed="rId2"/>
          <a:stretch>
            <a:fillRect/>
          </a:stretch>
        </p:blipFill>
        <p:spPr>
          <a:xfrm>
            <a:off x="1894163" y="1016000"/>
            <a:ext cx="8403675" cy="4826000"/>
          </a:xfrm>
          <a:prstGeom prst="rect">
            <a:avLst/>
          </a:prstGeom>
        </p:spPr>
      </p:pic>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B239E-F403-41E8-AFBD-5D36EF96C772}"/>
              </a:ext>
            </a:extLst>
          </p:cNvPr>
          <p:cNvPicPr>
            <a:picLocks noChangeAspect="1"/>
          </p:cNvPicPr>
          <p:nvPr/>
        </p:nvPicPr>
        <p:blipFill>
          <a:blip r:embed="rId2"/>
          <a:stretch>
            <a:fillRect/>
          </a:stretch>
        </p:blipFill>
        <p:spPr>
          <a:xfrm>
            <a:off x="1273152" y="350351"/>
            <a:ext cx="9645696" cy="6157299"/>
          </a:xfrm>
          <a:prstGeom prst="rect">
            <a:avLst/>
          </a:prstGeom>
        </p:spPr>
      </p:pic>
      <p:sp>
        <p:nvSpPr>
          <p:cNvPr id="3" name="Rectangle 2">
            <a:extLst>
              <a:ext uri="{FF2B5EF4-FFF2-40B4-BE49-F238E27FC236}">
                <a16:creationId xmlns:a16="http://schemas.microsoft.com/office/drawing/2014/main" id="{FF4711E7-944B-4B5B-BF56-E857DE9DBB79}"/>
              </a:ext>
            </a:extLst>
          </p:cNvPr>
          <p:cNvSpPr/>
          <p:nvPr/>
        </p:nvSpPr>
        <p:spPr>
          <a:xfrm>
            <a:off x="2717800" y="2806700"/>
            <a:ext cx="92075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1836A5-9702-4646-98A7-57376B404E69}"/>
              </a:ext>
            </a:extLst>
          </p:cNvPr>
          <p:cNvSpPr/>
          <p:nvPr/>
        </p:nvSpPr>
        <p:spPr>
          <a:xfrm>
            <a:off x="2692400" y="3428999"/>
            <a:ext cx="9207500" cy="2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C86F-FF75-4626-AFD0-E88A0C9AB9D3}"/>
              </a:ext>
            </a:extLst>
          </p:cNvPr>
          <p:cNvPicPr>
            <a:picLocks noChangeAspect="1"/>
          </p:cNvPicPr>
          <p:nvPr/>
        </p:nvPicPr>
        <p:blipFill>
          <a:blip r:embed="rId2"/>
          <a:stretch>
            <a:fillRect/>
          </a:stretch>
        </p:blipFill>
        <p:spPr>
          <a:xfrm>
            <a:off x="3881437" y="200025"/>
            <a:ext cx="4429125" cy="6457950"/>
          </a:xfrm>
          <a:prstGeom prst="rect">
            <a:avLst/>
          </a:prstGeom>
        </p:spPr>
      </p:pic>
    </p:spTree>
    <p:extLst>
      <p:ext uri="{BB962C8B-B14F-4D97-AF65-F5344CB8AC3E}">
        <p14:creationId xmlns:p14="http://schemas.microsoft.com/office/powerpoint/2010/main" val="961256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2028</Words>
  <Application>Microsoft Office PowerPoint</Application>
  <PresentationFormat>Widescreen</PresentationFormat>
  <Paragraphs>310</Paragraphs>
  <Slides>79</Slides>
  <Notes>42</Notes>
  <HiddenSlides>0</HiddenSlides>
  <MMClips>22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698</cp:revision>
  <dcterms:created xsi:type="dcterms:W3CDTF">2016-02-22T14:00:45Z</dcterms:created>
  <dcterms:modified xsi:type="dcterms:W3CDTF">2019-06-14T21:44:17Z</dcterms:modified>
</cp:coreProperties>
</file>